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theme/theme13.xml" ContentType="application/vnd.openxmlformats-officedocument.theme+xml"/>
  <Override PartName="/ppt/slideLayouts/slideLayout54.xml" ContentType="application/vnd.openxmlformats-officedocument.presentationml.slideLayout+xml"/>
  <Override PartName="/ppt/theme/theme14.xml" ContentType="application/vnd.openxmlformats-officedocument.theme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slideLayouts/slideLayout57.xml" ContentType="application/vnd.openxmlformats-officedocument.presentationml.slideLayout+xml"/>
  <Override PartName="/ppt/theme/theme17.xml" ContentType="application/vnd.openxmlformats-officedocument.theme+xml"/>
  <Override PartName="/ppt/slideLayouts/slideLayout58.xml" ContentType="application/vnd.openxmlformats-officedocument.presentationml.slideLayout+xml"/>
  <Override PartName="/ppt/theme/theme18.xml" ContentType="application/vnd.openxmlformats-officedocument.theme+xml"/>
  <Override PartName="/ppt/slideLayouts/slideLayout59.xml" ContentType="application/vnd.openxmlformats-officedocument.presentationml.slideLayout+xml"/>
  <Override PartName="/ppt/theme/theme19.xml" ContentType="application/vnd.openxmlformats-officedocument.theme+xml"/>
  <Override PartName="/ppt/slideLayouts/slideLayout60.xml" ContentType="application/vnd.openxmlformats-officedocument.presentationml.slideLayout+xml"/>
  <Override PartName="/ppt/theme/theme20.xml" ContentType="application/vnd.openxmlformats-officedocument.theme+xml"/>
  <Override PartName="/ppt/slideLayouts/slideLayout61.xml" ContentType="application/vnd.openxmlformats-officedocument.presentationml.slideLayout+xml"/>
  <Override PartName="/ppt/theme/theme21.xml" ContentType="application/vnd.openxmlformats-officedocument.theme+xml"/>
  <Override PartName="/ppt/slideLayouts/slideLayout62.xml" ContentType="application/vnd.openxmlformats-officedocument.presentationml.slideLayout+xml"/>
  <Override PartName="/ppt/theme/theme22.xml" ContentType="application/vnd.openxmlformats-officedocument.theme+xml"/>
  <Override PartName="/ppt/slideLayouts/slideLayout6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71" r:id="rId2"/>
    <p:sldMasterId id="2147483717" r:id="rId3"/>
    <p:sldMasterId id="2147483720" r:id="rId4"/>
    <p:sldMasterId id="2147483723" r:id="rId5"/>
    <p:sldMasterId id="2147483726" r:id="rId6"/>
    <p:sldMasterId id="2147483729" r:id="rId7"/>
    <p:sldMasterId id="2147483732" r:id="rId8"/>
    <p:sldMasterId id="2147483735" r:id="rId9"/>
    <p:sldMasterId id="2147483738" r:id="rId10"/>
    <p:sldMasterId id="2147483741" r:id="rId11"/>
    <p:sldMasterId id="2147483744" r:id="rId12"/>
    <p:sldMasterId id="2147483747" r:id="rId13"/>
    <p:sldMasterId id="2147483749" r:id="rId14"/>
    <p:sldMasterId id="2147483751" r:id="rId15"/>
    <p:sldMasterId id="2147483753" r:id="rId16"/>
    <p:sldMasterId id="2147483755" r:id="rId17"/>
    <p:sldMasterId id="2147483757" r:id="rId18"/>
    <p:sldMasterId id="2147483759" r:id="rId19"/>
    <p:sldMasterId id="2147483761" r:id="rId20"/>
    <p:sldMasterId id="2147483763" r:id="rId21"/>
    <p:sldMasterId id="2147483765" r:id="rId22"/>
    <p:sldMasterId id="2147483767" r:id="rId23"/>
  </p:sldMasterIdLst>
  <p:notesMasterIdLst>
    <p:notesMasterId r:id="rId44"/>
  </p:notesMasterIdLst>
  <p:handoutMasterIdLst>
    <p:handoutMasterId r:id="rId45"/>
  </p:handoutMasterIdLst>
  <p:sldIdLst>
    <p:sldId id="372" r:id="rId24"/>
    <p:sldId id="386" r:id="rId25"/>
    <p:sldId id="374" r:id="rId26"/>
    <p:sldId id="381" r:id="rId27"/>
    <p:sldId id="375" r:id="rId28"/>
    <p:sldId id="376" r:id="rId29"/>
    <p:sldId id="382" r:id="rId30"/>
    <p:sldId id="378" r:id="rId31"/>
    <p:sldId id="384" r:id="rId32"/>
    <p:sldId id="385" r:id="rId33"/>
    <p:sldId id="379" r:id="rId34"/>
    <p:sldId id="380" r:id="rId35"/>
    <p:sldId id="393" r:id="rId36"/>
    <p:sldId id="398" r:id="rId37"/>
    <p:sldId id="401" r:id="rId38"/>
    <p:sldId id="399" r:id="rId39"/>
    <p:sldId id="402" r:id="rId40"/>
    <p:sldId id="406" r:id="rId41"/>
    <p:sldId id="403" r:id="rId42"/>
    <p:sldId id="387" r:id="rId43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dea_Win7_V201707" initials="Mide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7"/>
    <a:srgbClr val="ED7D31"/>
    <a:srgbClr val="FC5122"/>
    <a:srgbClr val="F0E585"/>
    <a:srgbClr val="E638C1"/>
    <a:srgbClr val="FFFFFF"/>
    <a:srgbClr val="E3714D"/>
    <a:srgbClr val="1F9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301" autoAdjust="0"/>
  </p:normalViewPr>
  <p:slideViewPr>
    <p:cSldViewPr snapToGrid="0">
      <p:cViewPr varScale="1">
        <p:scale>
          <a:sx n="120" d="100"/>
          <a:sy n="120" d="100"/>
        </p:scale>
        <p:origin x="11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2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3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FAB9-CA4A-4B89-BEB4-E32514BBCB1E}" type="datetimeFigureOut">
              <a:rPr lang="zh-CN" altLang="en-US" smtClean="0"/>
              <a:pPr/>
              <a:t>2022/5/6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69D7A-388D-466A-B0F2-66B459DE03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094459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5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9019" y="1403231"/>
            <a:ext cx="5425440" cy="4991020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79125" y="1403231"/>
            <a:ext cx="5425440" cy="4956980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78732" y="1621766"/>
            <a:ext cx="5425440" cy="4735369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621767"/>
            <a:ext cx="5425440" cy="4738837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33093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shall go here till here &gt;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418" y="90042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8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78732" y="1759788"/>
            <a:ext cx="5425440" cy="4597347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759789"/>
            <a:ext cx="5425440" cy="4600815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2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418" y="113410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  <p:sp>
        <p:nvSpPr>
          <p:cNvPr id="8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5138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1227247" y="1690642"/>
            <a:ext cx="8698767" cy="57035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10195"/>
            <a:ext cx="12192000" cy="1347805"/>
          </a:xfrm>
          <a:prstGeom prst="rect">
            <a:avLst/>
          </a:prstGeom>
          <a:solidFill>
            <a:srgbClr val="00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703929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9089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7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2802323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3713767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6911592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1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094459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2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2876" y="1400947"/>
            <a:ext cx="11019365" cy="4947684"/>
          </a:xfrm>
          <a:prstGeom prst="rect">
            <a:avLst/>
          </a:prstGeom>
        </p:spPr>
        <p:txBody>
          <a:bodyPr wrap="square"/>
          <a:lstStyle>
            <a:lvl1pPr marL="404274" indent="-323843">
              <a:buClr>
                <a:schemeClr val="bg1"/>
              </a:buClr>
              <a:buFont typeface="Wingdings" pitchFamily="2" charset="2"/>
              <a:buChar char="§"/>
              <a:defRPr sz="32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7054" indent="-302676">
              <a:buClr>
                <a:schemeClr val="bg1"/>
              </a:buClr>
              <a:buFont typeface="Wingdings" pitchFamily="2" charset="2"/>
              <a:buChar char="§"/>
              <a:defRPr sz="29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2029833" indent="-273044">
              <a:buClr>
                <a:schemeClr val="bg1"/>
              </a:buClr>
              <a:buFont typeface="Wingdings" pitchFamily="2" charset="2"/>
              <a:buChar char="§"/>
              <a:defRPr sz="2667" b="0" i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 marL="2971726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63613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33093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shall go here till here &gt;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637084"/>
            <a:ext cx="11021568" cy="4754880"/>
          </a:xfrm>
          <a:prstGeom prst="rect">
            <a:avLst/>
          </a:prstGeom>
        </p:spPr>
        <p:txBody>
          <a:bodyPr wrap="square"/>
          <a:lstStyle>
            <a:lvl1pPr marL="404274" indent="-323843">
              <a:buClr>
                <a:schemeClr val="bg1"/>
              </a:buClr>
              <a:buFont typeface="Wingdings" pitchFamily="2" charset="2"/>
              <a:buChar char="§"/>
              <a:defRPr sz="32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7054" indent="-302676">
              <a:buClr>
                <a:schemeClr val="bg1"/>
              </a:buClr>
              <a:buFont typeface="Wingdings" pitchFamily="2" charset="2"/>
              <a:buChar char="§"/>
              <a:defRPr sz="29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2029833" indent="-273044">
              <a:buClr>
                <a:schemeClr val="bg1"/>
              </a:buClr>
              <a:buFont typeface="Wingdings" pitchFamily="2" charset="2"/>
              <a:buChar char="§"/>
              <a:defRPr sz="2667" b="0" i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 marL="2842613" indent="-251878">
              <a:buClr>
                <a:schemeClr val="bg1"/>
              </a:buClr>
              <a:buFont typeface="Wingdings" pitchFamily="2" charset="2"/>
              <a:buChar char="§"/>
              <a:defRPr sz="2400" b="0" i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418" y="90042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60662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03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4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78699" y="1774909"/>
            <a:ext cx="11019365" cy="4572000"/>
          </a:xfrm>
          <a:prstGeom prst="rect">
            <a:avLst/>
          </a:prstGeom>
        </p:spPr>
        <p:txBody>
          <a:bodyPr wrap="square"/>
          <a:lstStyle>
            <a:lvl1pPr marL="404274" indent="-323843">
              <a:buClr>
                <a:schemeClr val="bg1"/>
              </a:buClr>
              <a:buFont typeface="Wingdings" pitchFamily="2" charset="2"/>
              <a:buChar char="§"/>
              <a:defRPr sz="32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7054" indent="-302676">
              <a:buClr>
                <a:schemeClr val="bg1"/>
              </a:buClr>
              <a:buFont typeface="Wingdings" pitchFamily="2" charset="2"/>
              <a:buChar char="§"/>
              <a:defRPr sz="29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2029833" indent="-273044">
              <a:buClr>
                <a:schemeClr val="bg1"/>
              </a:buClr>
              <a:buFont typeface="Wingdings" pitchFamily="2" charset="2"/>
              <a:buChar char="§"/>
              <a:defRPr sz="2667" b="0" i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 marL="2842613" indent="-251878">
              <a:buClr>
                <a:schemeClr val="bg1"/>
              </a:buClr>
              <a:buFont typeface="Wingdings" pitchFamily="2" charset="2"/>
              <a:buChar char="§"/>
              <a:defRPr sz="2400" b="0" i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418" y="113410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70707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99016" y="1431848"/>
            <a:ext cx="11021568" cy="494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i="0" kern="120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1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094459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8148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417673"/>
            <a:ext cx="5425440" cy="4949952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79128" y="1417673"/>
            <a:ext cx="5425440" cy="494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094459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45686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79127" y="1611463"/>
            <a:ext cx="5425440" cy="4745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611463"/>
            <a:ext cx="5425440" cy="4749141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1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33093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shall go here till here &gt;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418" y="90042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8289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79127" y="1759789"/>
            <a:ext cx="5425440" cy="4597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759789"/>
            <a:ext cx="5425440" cy="4600815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418" y="113410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09510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2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094459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4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9019" y="1403231"/>
            <a:ext cx="5425440" cy="4991020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79125" y="1403231"/>
            <a:ext cx="5425440" cy="4956980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4281322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78732" y="1621766"/>
            <a:ext cx="5425440" cy="4735369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621767"/>
            <a:ext cx="5425440" cy="4738837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1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33093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shall go here till here &gt;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418" y="90042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8091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y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78732" y="1759788"/>
            <a:ext cx="5425440" cy="4597347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759789"/>
            <a:ext cx="5425440" cy="4600815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chemeClr val="bg1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chemeClr val="bg1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88418" y="113410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5299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809305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5434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4396" y="265537"/>
            <a:ext cx="809381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600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2876" y="1400947"/>
            <a:ext cx="11019365" cy="4947684"/>
          </a:xfrm>
          <a:prstGeom prst="rect">
            <a:avLst/>
          </a:prstGeom>
        </p:spPr>
        <p:txBody>
          <a:bodyPr wrap="square"/>
          <a:lstStyle>
            <a:lvl1pPr marL="404274" indent="-323843">
              <a:buClr>
                <a:srgbClr val="009CDB"/>
              </a:buClr>
              <a:buFont typeface="Wingdings" pitchFamily="2" charset="2"/>
              <a:buChar char="§"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7054" indent="-302676">
              <a:buClr>
                <a:srgbClr val="009CDB"/>
              </a:buClr>
              <a:buFont typeface="Wingdings" pitchFamily="2" charset="2"/>
              <a:buChar char="§"/>
              <a:defRPr sz="2933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2029833" indent="-273044">
              <a:buClr>
                <a:srgbClr val="009CDB"/>
              </a:buClr>
              <a:buFont typeface="Wingdings" pitchFamily="2" charset="2"/>
              <a:buChar char="§"/>
              <a:defRPr sz="2667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 marL="2971726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395" y="867509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522087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浅色底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5" y="161905"/>
            <a:ext cx="998577" cy="76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14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09" y="309800"/>
            <a:ext cx="1694195" cy="44684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" y="174936"/>
            <a:ext cx="1161479" cy="71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41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4396" y="265537"/>
            <a:ext cx="809381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600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2876" y="1400947"/>
            <a:ext cx="11019365" cy="4947684"/>
          </a:xfrm>
          <a:prstGeom prst="rect">
            <a:avLst/>
          </a:prstGeom>
        </p:spPr>
        <p:txBody>
          <a:bodyPr wrap="square"/>
          <a:lstStyle>
            <a:lvl1pPr marL="404274" indent="-323843">
              <a:buClr>
                <a:srgbClr val="009CDB"/>
              </a:buClr>
              <a:buFont typeface="Wingdings" pitchFamily="2" charset="2"/>
              <a:buChar char="§"/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7054" indent="-302676">
              <a:buClr>
                <a:srgbClr val="009CDB"/>
              </a:buClr>
              <a:buFont typeface="Wingdings" pitchFamily="2" charset="2"/>
              <a:buChar char="§"/>
              <a:defRPr sz="2933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2029833" indent="-273044">
              <a:buClr>
                <a:srgbClr val="009CDB"/>
              </a:buClr>
              <a:buFont typeface="Wingdings" pitchFamily="2" charset="2"/>
              <a:buChar char="§"/>
              <a:defRPr sz="2667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 marL="2971726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395" y="867509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522087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7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86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4101660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36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2407256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38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446998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3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33093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shall go here till here &gt;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637084"/>
            <a:ext cx="11021568" cy="4754880"/>
          </a:xfrm>
          <a:prstGeom prst="rect">
            <a:avLst/>
          </a:prstGeom>
        </p:spPr>
        <p:txBody>
          <a:bodyPr wrap="square"/>
          <a:lstStyle>
            <a:lvl1pPr marL="404274" indent="-323843">
              <a:buClr>
                <a:srgbClr val="009CDB"/>
              </a:buClr>
              <a:buFont typeface="Wingdings" pitchFamily="2" charset="2"/>
              <a:buChar char="§"/>
              <a:defRPr sz="32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7054" indent="-302676">
              <a:buClr>
                <a:srgbClr val="009CDB"/>
              </a:buClr>
              <a:buFont typeface="Wingdings" pitchFamily="2" charset="2"/>
              <a:buChar char="§"/>
              <a:defRPr sz="29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2029833" indent="-273044">
              <a:buClr>
                <a:srgbClr val="009CDB"/>
              </a:buClr>
              <a:buFont typeface="Wingdings" pitchFamily="2" charset="2"/>
              <a:buChar char="§"/>
              <a:defRPr sz="2667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 marL="2842613" indent="-251878">
              <a:buClr>
                <a:srgbClr val="009CDB"/>
              </a:buClr>
              <a:buFont typeface="Wingdings" pitchFamily="2" charset="2"/>
              <a:buChar char="§"/>
              <a:defRPr sz="2400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418" y="90042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8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833459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2165526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97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3379251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72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2916215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50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2740436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78699" y="1774909"/>
            <a:ext cx="11019365" cy="4572000"/>
          </a:xfrm>
          <a:prstGeom prst="rect">
            <a:avLst/>
          </a:prstGeom>
        </p:spPr>
        <p:txBody>
          <a:bodyPr wrap="square"/>
          <a:lstStyle>
            <a:lvl1pPr marL="404274" indent="-323843">
              <a:buClr>
                <a:srgbClr val="009CDB"/>
              </a:buClr>
              <a:buFont typeface="Wingdings" pitchFamily="2" charset="2"/>
              <a:buChar char="§"/>
              <a:defRPr sz="32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7054" indent="-302676">
              <a:buClr>
                <a:srgbClr val="009CDB"/>
              </a:buClr>
              <a:buFont typeface="Wingdings" pitchFamily="2" charset="2"/>
              <a:buChar char="§"/>
              <a:defRPr sz="29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2029833" indent="-273044">
              <a:buClr>
                <a:srgbClr val="009CDB"/>
              </a:buClr>
              <a:buFont typeface="Wingdings" pitchFamily="2" charset="2"/>
              <a:buChar char="§"/>
              <a:defRPr sz="2667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 marL="2842613" indent="-251878">
              <a:buClr>
                <a:srgbClr val="009CDB"/>
              </a:buClr>
              <a:buFont typeface="Wingdings" pitchFamily="2" charset="2"/>
              <a:buChar char="§"/>
              <a:defRPr sz="2400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418" y="113410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  <p:sp>
        <p:nvSpPr>
          <p:cNvPr id="9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97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934098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99019" y="2323226"/>
            <a:ext cx="11055303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None/>
              <a:defRPr sz="7200" b="1" i="0" spc="-32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4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4" y="6479223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99018" y="3402835"/>
            <a:ext cx="11019367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58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019" y="4314279"/>
            <a:ext cx="11019367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677473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94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287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50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992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17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181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8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99016" y="1431848"/>
            <a:ext cx="11021568" cy="494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i="0" kern="1200" dirty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094459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00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49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96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28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42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417673"/>
            <a:ext cx="5425440" cy="4949952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79128" y="1417673"/>
            <a:ext cx="5425440" cy="494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094459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7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4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79127" y="1611463"/>
            <a:ext cx="5425440" cy="4745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611463"/>
            <a:ext cx="5425440" cy="4749141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33093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shall go here till here &gt; 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418" y="90042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79127" y="1759789"/>
            <a:ext cx="5425440" cy="4597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9019" y="1759789"/>
            <a:ext cx="5425440" cy="4600815"/>
          </a:xfrm>
          <a:prstGeom prst="rect">
            <a:avLst/>
          </a:prstGeom>
        </p:spPr>
        <p:txBody>
          <a:bodyPr wrap="square"/>
          <a:lstStyle>
            <a:lvl1pPr marL="380990" indent="-380990">
              <a:buClr>
                <a:srgbClr val="009CDB"/>
              </a:buClr>
              <a:buFont typeface="Wingdings" panose="05000000000000000000" pitchFamily="2" charset="2"/>
              <a:buChar char="§"/>
              <a:defRPr sz="24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422344" indent="-609585">
              <a:buClr>
                <a:srgbClr val="1994D2"/>
              </a:buClr>
              <a:buFont typeface="Wingdings" panose="05000000000000000000" pitchFamily="2" charset="2"/>
              <a:buChar char="§"/>
              <a:defRPr sz="2133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62551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438279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4680" y="6493511"/>
            <a:ext cx="27453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0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578699" y="595099"/>
            <a:ext cx="9195221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3733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019" y="270506"/>
            <a:ext cx="5236156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773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418" y="1134106"/>
            <a:ext cx="9174901" cy="51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shall to go here and maximum 1 line till &gt;&gt;&gt;</a:t>
            </a:r>
            <a:endParaRPr lang="en-US" dirty="0"/>
          </a:p>
        </p:txBody>
      </p:sp>
      <p:sp>
        <p:nvSpPr>
          <p:cNvPr id="8" name="Rectangle 5"/>
          <p:cNvSpPr/>
          <p:nvPr userDrawn="1"/>
        </p:nvSpPr>
        <p:spPr>
          <a:xfrm>
            <a:off x="-5913" y="392192"/>
            <a:ext cx="342901" cy="737418"/>
          </a:xfrm>
          <a:prstGeom prst="rect">
            <a:avLst/>
          </a:prstGeom>
          <a:solidFill>
            <a:srgbClr val="1F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.emf"/><Relationship Id="rId4" Type="http://schemas.openxmlformats.org/officeDocument/2006/relationships/image" Target="../media/image2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emf"/><Relationship Id="rId4" Type="http://schemas.openxmlformats.org/officeDocument/2006/relationships/image" Target="../media/image22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emf"/><Relationship Id="rId4" Type="http://schemas.openxmlformats.org/officeDocument/2006/relationships/image" Target="../media/image23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e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emf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8.emf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emf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e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emf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emf"/><Relationship Id="rId4" Type="http://schemas.openxmlformats.org/officeDocument/2006/relationships/image" Target="../media/image1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emf"/><Relationship Id="rId4" Type="http://schemas.openxmlformats.org/officeDocument/2006/relationships/image" Target="../media/image1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emf"/><Relationship Id="rId4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emf"/><Relationship Id="rId4" Type="http://schemas.openxmlformats.org/officeDocument/2006/relationships/image" Target="../media/image1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emf"/><Relationship Id="rId4" Type="http://schemas.openxmlformats.org/officeDocument/2006/relationships/image" Target="../media/image1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.emf"/><Relationship Id="rId4" Type="http://schemas.openxmlformats.org/officeDocument/2006/relationships/image" Target="../media/image19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emf"/><Relationship Id="rId4" Type="http://schemas.openxmlformats.org/officeDocument/2006/relationships/image" Target="../media/image2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Data\shidong\Desktop\图片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1" r="10299"/>
          <a:stretch/>
        </p:blipFill>
        <p:spPr>
          <a:xfrm>
            <a:off x="9880388" y="291939"/>
            <a:ext cx="1641533" cy="10498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50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890125" y="198846"/>
            <a:ext cx="0" cy="8076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80D5AEB-14D5-EE4C-87FF-EA8D1FB74E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482" y="6439687"/>
            <a:ext cx="8866807" cy="7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" y="6165847"/>
            <a:ext cx="2163760" cy="547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68" y="198846"/>
            <a:ext cx="936643" cy="8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70" r:id="rId14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83" r="5705" b="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927" r="96" b="8018"/>
          <a:stretch/>
        </p:blipFill>
        <p:spPr>
          <a:xfrm>
            <a:off x="-2116" y="-1"/>
            <a:ext cx="12192000" cy="68580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-120" b="131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4694" r="148" b="110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73" r="163" b="11250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96" b="11458"/>
          <a:stretch/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6191" r="41" b="9286"/>
          <a:stretch/>
        </p:blipFill>
        <p:spPr>
          <a:xfrm>
            <a:off x="-2116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7017253.jpg"/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6039" r="97" b="9579"/>
          <a:stretch/>
        </p:blipFill>
        <p:spPr>
          <a:xfrm>
            <a:off x="-2116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7782" r="21" b="77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890125" y="198846"/>
            <a:ext cx="0" cy="80762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74C53DFA-D81B-724F-BD08-05C661BDF28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44" y="6248686"/>
            <a:ext cx="2038077" cy="3614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75AFB8-EC77-BD41-8823-5964E5B765C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585" y="6418228"/>
            <a:ext cx="8698216" cy="75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 cstate="print">
            <a:clrChange>
              <a:clrFrom>
                <a:srgbClr val="231815"/>
              </a:clrFrom>
              <a:clrTo>
                <a:srgbClr val="23181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2833" y="217751"/>
            <a:ext cx="967343" cy="7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</p:sldLayoutIdLst>
  <p:hf sldNum="0" hdr="0" ftr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973" r="897" b="214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83" r="5705" b="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927" r="96" b="8018"/>
          <a:stretch/>
        </p:blipFill>
        <p:spPr>
          <a:xfrm>
            <a:off x="-2116" y="-1"/>
            <a:ext cx="12192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5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-120" b="131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4694" r="148" b="110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73" r="163" b="11250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96" b="11458"/>
          <a:stretch/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6191" r="41" b="9286"/>
          <a:stretch/>
        </p:blipFill>
        <p:spPr>
          <a:xfrm>
            <a:off x="-2116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7017253.jpg"/>
          <p:cNvPicPr>
            <a:picLocks noChangeAspect="1"/>
          </p:cNvPicPr>
          <p:nvPr/>
        </p:nvPicPr>
        <p:blipFill rotWithShape="1"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6039" r="97" b="9579"/>
          <a:stretch/>
        </p:blipFill>
        <p:spPr>
          <a:xfrm>
            <a:off x="-2116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7782" r="21" b="77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973" r="897" b="214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3593" y="6482508"/>
            <a:ext cx="114604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63492" y="6494739"/>
            <a:ext cx="21305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67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‹#›</a:t>
            </a:fld>
            <a:endParaRPr lang="en-US" sz="1067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880388" y="269934"/>
            <a:ext cx="1641533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0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0"/>
            <a:r>
              <a:rPr lang="hu" b="1" i="0" u="none" baseline="0" dirty="0">
                <a:solidFill>
                  <a:schemeClr val="bg1"/>
                </a:solidFill>
              </a:rPr>
              <a:t>Az M thermal </a:t>
            </a:r>
            <a:r>
              <a:rPr lang="en-GB" b="1" i="0" u="none" baseline="0" dirty="0">
                <a:solidFill>
                  <a:schemeClr val="bg1"/>
                </a:solidFill>
              </a:rPr>
              <a:t>w</a:t>
            </a:r>
            <a:r>
              <a:rPr lang="hu" b="1" i="0" u="none" baseline="0" dirty="0">
                <a:solidFill>
                  <a:schemeClr val="bg1"/>
                </a:solidFill>
              </a:rPr>
              <a:t>i</a:t>
            </a:r>
            <a:r>
              <a:rPr lang="en-GB" b="1" i="0" u="none" baseline="0" dirty="0">
                <a:solidFill>
                  <a:schemeClr val="bg1"/>
                </a:solidFill>
              </a:rPr>
              <a:t>f</a:t>
            </a:r>
            <a:r>
              <a:rPr lang="hu" b="1" i="0" u="none" baseline="0" dirty="0">
                <a:solidFill>
                  <a:schemeClr val="bg1"/>
                </a:solidFill>
              </a:rPr>
              <a:t>i</a:t>
            </a:r>
            <a:r>
              <a:rPr lang="en-GB" b="1" i="0" u="none" baseline="0" dirty="0">
                <a:solidFill>
                  <a:schemeClr val="bg1"/>
                </a:solidFill>
              </a:rPr>
              <a:t>f</a:t>
            </a:r>
            <a:r>
              <a:rPr lang="hu" b="1" i="0" u="none" baseline="0" dirty="0">
                <a:solidFill>
                  <a:schemeClr val="bg1"/>
                </a:solidFill>
              </a:rPr>
              <a:t>unkciójának használata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"/>
          </a:p>
        </p:txBody>
      </p:sp>
    </p:spTree>
    <p:extLst>
      <p:ext uri="{BB962C8B-B14F-4D97-AF65-F5344CB8AC3E}">
        <p14:creationId xmlns:p14="http://schemas.microsoft.com/office/powerpoint/2010/main" val="10636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95" y="867509"/>
            <a:ext cx="5236156" cy="325967"/>
          </a:xfrm>
        </p:spPr>
        <p:txBody>
          <a:bodyPr/>
          <a:lstStyle/>
          <a:p>
            <a:pPr algn="l" rtl="0"/>
            <a:r>
              <a:rPr lang="hu" b="0" i="0" u="none" baseline="0"/>
              <a:t>Nyomja meg a vezérlőn a Menu gombot</a:t>
            </a:r>
            <a:endParaRPr lang="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Indítsa el</a:t>
            </a:r>
            <a:r>
              <a:rPr lang="en-GB" sz="3200" b="1" i="0" u="none" baseline="0" dirty="0"/>
              <a:t> </a:t>
            </a:r>
            <a:r>
              <a:rPr lang="hu" sz="3200" b="1" i="0" u="none" baseline="0" dirty="0"/>
              <a:t>a vezérlő wifimodulját</a:t>
            </a:r>
            <a:endParaRPr lang="hu" sz="3200" dirty="0"/>
          </a:p>
        </p:txBody>
      </p:sp>
      <p:pic>
        <p:nvPicPr>
          <p:cNvPr id="11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43252" r="20772"/>
          <a:stretch/>
        </p:blipFill>
        <p:spPr bwMode="auto">
          <a:xfrm>
            <a:off x="3236771" y="1978774"/>
            <a:ext cx="4618256" cy="3232204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125767" y="1978774"/>
            <a:ext cx="541973" cy="6542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3" name="Oval Callout 12"/>
          <p:cNvSpPr/>
          <p:nvPr/>
        </p:nvSpPr>
        <p:spPr>
          <a:xfrm>
            <a:off x="8209330" y="2597215"/>
            <a:ext cx="2530351" cy="997661"/>
          </a:xfrm>
          <a:prstGeom prst="wedgeEllipseCallout">
            <a:avLst>
              <a:gd name="adj1" fmla="val -65243"/>
              <a:gd name="adj2" fmla="val -702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-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Ez az ikon fog villogni.</a:t>
            </a: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2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Csatlakozás új wifihálózathoz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4" y="1345544"/>
            <a:ext cx="2316137" cy="4889622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4010141" y="1363349"/>
            <a:ext cx="2709078" cy="2313844"/>
          </a:xfrm>
          <a:prstGeom prst="wedgeEllipseCallout">
            <a:avLst>
              <a:gd name="adj1" fmla="val -86306"/>
              <a:gd name="adj2" fmla="val 406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Amint megkezdődik a kapcsolódás, az app kérni fogja, hogy csatlakozzon telefonjával egy másik wifihálózatra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400" b="1" i="0" u="none" baseline="0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Midea_c3_xxxx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64680" y="3808461"/>
            <a:ext cx="1536175" cy="705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7" y="1193476"/>
            <a:ext cx="2295477" cy="4846008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9837440" y="1990375"/>
            <a:ext cx="2200761" cy="1818086"/>
          </a:xfrm>
          <a:prstGeom prst="wedgeEllipseCallout">
            <a:avLst>
              <a:gd name="adj1" fmla="val -79281"/>
              <a:gd name="adj2" fmla="val 15123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Koppintson ide és csatlakozzon telefonjával az új wifihálózatra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9523" y="1990375"/>
            <a:ext cx="630474" cy="6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6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Befejezés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59" y="1285244"/>
            <a:ext cx="2317070" cy="4891591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3745735" y="1323851"/>
            <a:ext cx="2709078" cy="1943329"/>
          </a:xfrm>
          <a:prstGeom prst="wedgeEllipseCallout">
            <a:avLst>
              <a:gd name="adj1" fmla="val -82239"/>
              <a:gd name="adj2" fmla="val 6363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Menjen vissza az apphoz, mely kis idő múlva végezni fog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79" y="1294950"/>
            <a:ext cx="2306527" cy="4869336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5221460" y="3857781"/>
            <a:ext cx="1536175" cy="705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9" name="Oval Callout 8"/>
          <p:cNvSpPr/>
          <p:nvPr/>
        </p:nvSpPr>
        <p:spPr>
          <a:xfrm>
            <a:off x="9713206" y="1775543"/>
            <a:ext cx="2085859" cy="1403502"/>
          </a:xfrm>
          <a:prstGeom prst="wedgeEllipseCallout">
            <a:avLst>
              <a:gd name="adj1" fmla="val -74426"/>
              <a:gd name="adj2" fmla="val 897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Amikor a fiók összekötése befejeződik, koppintson a „Complete” (kész) gombra.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7305" y="1990375"/>
            <a:ext cx="630474" cy="6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2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3474" y="778278"/>
            <a:ext cx="5236156" cy="325967"/>
          </a:xfrm>
        </p:spPr>
        <p:txBody>
          <a:bodyPr/>
          <a:lstStyle/>
          <a:p>
            <a:pPr algn="l" rtl="0"/>
            <a:r>
              <a:rPr lang="hu" b="0" i="0" u="none" baseline="0"/>
              <a:t>Az app gombjainak funkciói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Az app használata</a:t>
            </a:r>
            <a:endParaRPr lang="hu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4927012" y="1648576"/>
            <a:ext cx="1924050" cy="3312041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连接符 13"/>
          <p:cNvCxnSpPr>
            <a:endCxn id="16" idx="1"/>
          </p:cNvCxnSpPr>
          <p:nvPr/>
        </p:nvCxnSpPr>
        <p:spPr>
          <a:xfrm>
            <a:off x="6704797" y="2079027"/>
            <a:ext cx="657225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6" idx="1"/>
          </p:cNvCxnSpPr>
          <p:nvPr/>
        </p:nvCxnSpPr>
        <p:spPr>
          <a:xfrm>
            <a:off x="6704797" y="3145827"/>
            <a:ext cx="657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77220" y="2983516"/>
            <a:ext cx="1860574" cy="341632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b="0" i="0" u="none" baseline="0"/>
              <a:t>Be/Kikapcsolás</a:t>
            </a:r>
            <a:endParaRPr lang="hu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6704796" y="1774227"/>
            <a:ext cx="657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62021" y="1617362"/>
            <a:ext cx="3446521" cy="640005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b="0" i="0" u="none" baseline="0"/>
              <a:t>Zónanév beállítása/ Áramfogyasztás beállítása</a:t>
            </a:r>
            <a:endParaRPr lang="hu" altLang="en-US" dirty="0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666447" y="4169249"/>
            <a:ext cx="581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23436" y="3980822"/>
            <a:ext cx="1675459" cy="341632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b="0" i="0" u="none" baseline="0"/>
              <a:t>Módbeállítás</a:t>
            </a:r>
            <a:endParaRPr lang="hu" altLang="en-US" dirty="0"/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547458" y="2149949"/>
            <a:ext cx="581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547458" y="2149949"/>
            <a:ext cx="581172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0342" y="1930000"/>
            <a:ext cx="1682512" cy="341632"/>
          </a:xfrm>
          <a:prstGeom prst="rect">
            <a:avLst/>
          </a:prstGeom>
        </p:spPr>
        <p:txBody>
          <a:bodyPr/>
          <a:lstStyle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lang="hu" sz="1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b="0" i="0" u="none" baseline="0"/>
              <a:t>Terminál ikon</a:t>
            </a:r>
            <a:endParaRPr lang="hu" altLang="en-US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560476" y="4169248"/>
            <a:ext cx="581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77074" y="3992254"/>
            <a:ext cx="3711836" cy="341632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b="0" i="0" u="none" baseline="0" dirty="0"/>
              <a:t>Hőmérsékleti görbe beállítása</a:t>
            </a:r>
            <a:endParaRPr lang="hu" altLang="en-US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4666447" y="4603152"/>
            <a:ext cx="538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120055" y="4680026"/>
            <a:ext cx="0" cy="4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86340" y="5083728"/>
            <a:ext cx="1949646" cy="421030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b="0" i="0" u="none" baseline="0" dirty="0"/>
              <a:t>Nyaralás máshol</a:t>
            </a:r>
            <a:r>
              <a:rPr lang="en-GB" b="0" i="0" u="none" baseline="0" dirty="0"/>
              <a:t> </a:t>
            </a:r>
            <a:r>
              <a:rPr lang="hu" b="0" i="0" u="none" baseline="0" dirty="0"/>
              <a:t>/ Nyaralás itthon mód</a:t>
            </a:r>
            <a:endParaRPr lang="hu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1411" y="4418819"/>
            <a:ext cx="1225015" cy="341632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-HU" b="0" i="0" u="none" baseline="0" dirty="0"/>
              <a:t>Ütemezés</a:t>
            </a: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5653330" y="4680026"/>
            <a:ext cx="0" cy="4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48100" y="5072252"/>
            <a:ext cx="1671954" cy="360923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sz="1200" b="0" i="0" u="none" baseline="0" dirty="0"/>
              <a:t>Csendes mód / Szupercsendes mód</a:t>
            </a:r>
            <a:endParaRPr lang="hu" altLang="en-US" sz="12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6560476" y="4603152"/>
            <a:ext cx="538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92294" y="4480041"/>
            <a:ext cx="1422377" cy="341632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" b="0" i="0" u="none" baseline="0"/>
              <a:t>ECO mód</a:t>
            </a:r>
            <a:endParaRPr lang="hu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913974" y="1149528"/>
            <a:ext cx="4375447" cy="341632"/>
          </a:xfrm>
          <a:prstGeom prst="rect">
            <a:avLst/>
          </a:prstGeom>
        </p:spPr>
        <p:txBody>
          <a:bodyPr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  <a:buFont typeface="Arial"/>
              <a:buNone/>
            </a:pPr>
            <a:r>
              <a:rPr lang="hu" sz="18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MSmartLife </a:t>
            </a:r>
            <a:r>
              <a:rPr lang="en-GB" sz="18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a</a:t>
            </a:r>
            <a:r>
              <a:rPr lang="hu" sz="18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pp felhasználói felület</a:t>
            </a:r>
            <a:endParaRPr lang="hu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1680" y="5720167"/>
            <a:ext cx="9482414" cy="817366"/>
          </a:xfrm>
          <a:prstGeom prst="rect">
            <a:avLst/>
          </a:prstGeom>
        </p:spPr>
        <p:txBody>
          <a:bodyPr/>
          <a:lstStyle>
            <a:defPPr>
              <a:defRPr lang="hu"/>
            </a:defPPr>
            <a:lvl1pPr indent="0" defTabSz="1625519">
              <a:lnSpc>
                <a:spcPct val="90000"/>
              </a:lnSpc>
              <a:spcBef>
                <a:spcPts val="1777"/>
              </a:spcBef>
              <a:buFont typeface="Arial"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6pPr>
            <a:lvl7pPr marL="528293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7pPr>
            <a:lvl8pPr marL="6095696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8pPr>
            <a:lvl9pPr marL="6908454" indent="-406379" defTabSz="1625519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/>
            </a:lvl9pPr>
          </a:lstStyle>
          <a:p>
            <a:pPr algn="l" rtl="0"/>
            <a:r>
              <a:rPr lang="hu-HU" sz="1600" b="0" i="0" u="none" baseline="0" dirty="0"/>
              <a:t>Megjegyzés: Szoftverfrissítést követően az </a:t>
            </a:r>
            <a:r>
              <a:rPr lang="hu-HU" sz="1600" b="0" i="0" u="none" baseline="0" dirty="0" err="1"/>
              <a:t>app</a:t>
            </a:r>
            <a:r>
              <a:rPr lang="hu-HU" sz="1600" b="0" i="0" u="none" baseline="0" dirty="0"/>
              <a:t> felülete időnként változik és eltérhet az ebben a dokumentumban látható kinézettől.</a:t>
            </a:r>
            <a:endParaRPr lang="hu-HU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0759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4116" y="834071"/>
            <a:ext cx="5236156" cy="325967"/>
          </a:xfrm>
        </p:spPr>
        <p:txBody>
          <a:bodyPr/>
          <a:lstStyle/>
          <a:p>
            <a:pPr algn="l" rtl="0"/>
            <a:r>
              <a:rPr lang="hu" b="0" i="0" u="none" baseline="0" dirty="0"/>
              <a:t>Ütemezés funkció</a:t>
            </a:r>
            <a:r>
              <a:rPr lang="en-GB" b="0" i="0" u="none" baseline="0" dirty="0"/>
              <a:t> </a:t>
            </a:r>
            <a:r>
              <a:rPr lang="hu" b="0" i="0" u="none" baseline="0" dirty="0"/>
              <a:t>- Napi időzítő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Az app használata</a:t>
            </a:r>
            <a:endParaRPr lang="hu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554670" y="1431660"/>
            <a:ext cx="2077435" cy="357607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94257" y="4419376"/>
            <a:ext cx="457201" cy="588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8462" y="5128096"/>
            <a:ext cx="2472851" cy="770805"/>
          </a:xfrm>
        </p:spPr>
        <p:txBody>
          <a:bodyPr/>
          <a:lstStyle/>
          <a:p>
            <a:pPr algn="ctr" rtl="0"/>
            <a:r>
              <a:rPr lang="hu" b="1" i="0" u="none" baseline="0" dirty="0"/>
              <a:t>Koppintson a Schedule ikonra az ütemezési funkció megnyitásához</a:t>
            </a:r>
            <a:r>
              <a:rPr lang="en-GB" b="1" i="0" u="none" baseline="0" dirty="0"/>
              <a:t>.</a:t>
            </a:r>
            <a:endParaRPr lang="hu" b="1" dirty="0"/>
          </a:p>
        </p:txBody>
      </p:sp>
      <p:sp>
        <p:nvSpPr>
          <p:cNvPr id="36" name="Right Arrow 35"/>
          <p:cNvSpPr/>
          <p:nvPr/>
        </p:nvSpPr>
        <p:spPr>
          <a:xfrm>
            <a:off x="2881002" y="2922593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36" y="1431660"/>
            <a:ext cx="1804197" cy="4119504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3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94821" y="5625323"/>
            <a:ext cx="2817340" cy="770805"/>
          </a:xfrm>
        </p:spPr>
        <p:txBody>
          <a:bodyPr/>
          <a:lstStyle/>
          <a:p>
            <a:pPr algn="ctr" rtl="0"/>
            <a:r>
              <a:rPr lang="hu" sz="1600" b="1" i="0" u="none" baseline="0" dirty="0"/>
              <a:t>Kétféle ütemezés érhető el, napi és heti</a:t>
            </a:r>
            <a:r>
              <a:rPr lang="en-GB" sz="1600" b="1" i="0" u="none" baseline="0" dirty="0"/>
              <a:t>.</a:t>
            </a:r>
            <a:endParaRPr lang="hu" sz="1600" b="1" dirty="0"/>
          </a:p>
        </p:txBody>
      </p:sp>
      <p:sp>
        <p:nvSpPr>
          <p:cNvPr id="38" name="Right Arrow 37"/>
          <p:cNvSpPr/>
          <p:nvPr/>
        </p:nvSpPr>
        <p:spPr>
          <a:xfrm>
            <a:off x="6534396" y="2922594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71" y="1194002"/>
            <a:ext cx="1983270" cy="4292295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39" name="Rounded Rectangle 38"/>
          <p:cNvSpPr/>
          <p:nvPr/>
        </p:nvSpPr>
        <p:spPr>
          <a:xfrm>
            <a:off x="4248688" y="1733174"/>
            <a:ext cx="1804198" cy="80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40" name="Text Placeholder 3"/>
          <p:cNvSpPr>
            <a:spLocks noGrp="1"/>
          </p:cNvSpPr>
          <p:nvPr/>
        </p:nvSpPr>
        <p:spPr>
          <a:xfrm>
            <a:off x="7991082" y="5625323"/>
            <a:ext cx="2817340" cy="770805"/>
          </a:xfrm>
          <a:prstGeom prst="rect">
            <a:avLst/>
          </a:prstGeom>
        </p:spPr>
        <p:txBody>
          <a:bodyPr/>
          <a:lstStyle>
            <a:lvl1pPr marL="0" indent="0" algn="l" defTabSz="1625519" rtl="0" eaLnBrk="1" latinLnBrk="0" hangingPunct="1">
              <a:lnSpc>
                <a:spcPct val="90000"/>
              </a:lnSpc>
              <a:spcBef>
                <a:spcPts val="1777"/>
              </a:spcBef>
              <a:buFont typeface="Arial"/>
              <a:buNone/>
              <a:defRPr lang="hu" sz="1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3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69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54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u" sz="1600" b="1" i="0" u="none" baseline="0" dirty="0"/>
              <a:t>Koppintson bármelyik ütemezésre a részletes szabályok beállításához</a:t>
            </a:r>
            <a:r>
              <a:rPr lang="en-GB" sz="1600" b="1" i="0" u="none" baseline="0" dirty="0"/>
              <a:t>.</a:t>
            </a:r>
            <a:endParaRPr lang="hu" sz="1600" b="1" dirty="0"/>
          </a:p>
        </p:txBody>
      </p:sp>
    </p:spTree>
    <p:extLst>
      <p:ext uri="{BB962C8B-B14F-4D97-AF65-F5344CB8AC3E}">
        <p14:creationId xmlns:p14="http://schemas.microsoft.com/office/powerpoint/2010/main" val="410173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95" y="821858"/>
            <a:ext cx="5236156" cy="325967"/>
          </a:xfrm>
        </p:spPr>
        <p:txBody>
          <a:bodyPr/>
          <a:lstStyle/>
          <a:p>
            <a:pPr algn="l" rtl="0"/>
            <a:r>
              <a:rPr lang="hu" b="0" i="0" u="none" baseline="0" dirty="0"/>
              <a:t>Ütemezés funkció</a:t>
            </a:r>
            <a:r>
              <a:rPr lang="en-GB" b="0" i="0" u="none" baseline="0" dirty="0"/>
              <a:t> </a:t>
            </a:r>
            <a:r>
              <a:rPr lang="hu" b="0" i="0" u="none" baseline="0" dirty="0"/>
              <a:t>- Heti időzítő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Az app használata</a:t>
            </a:r>
            <a:endParaRPr lang="hu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196208" y="1280398"/>
            <a:ext cx="2077435" cy="357607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5795" y="4268114"/>
            <a:ext cx="457201" cy="588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976834"/>
            <a:ext cx="2472851" cy="770805"/>
          </a:xfrm>
        </p:spPr>
        <p:txBody>
          <a:bodyPr/>
          <a:lstStyle/>
          <a:p>
            <a:pPr algn="ctr" rtl="0"/>
            <a:r>
              <a:rPr lang="hu" b="1" i="0" u="none" baseline="0" dirty="0"/>
              <a:t>Koppintson a Schedule ikonra az ütemezési funkció megnyitásához</a:t>
            </a:r>
            <a:r>
              <a:rPr lang="en-GB" b="1" i="0" u="none" baseline="0" dirty="0"/>
              <a:t>.</a:t>
            </a:r>
            <a:endParaRPr lang="hu" b="1" dirty="0"/>
          </a:p>
        </p:txBody>
      </p:sp>
      <p:sp>
        <p:nvSpPr>
          <p:cNvPr id="36" name="Right Arrow 35"/>
          <p:cNvSpPr/>
          <p:nvPr/>
        </p:nvSpPr>
        <p:spPr>
          <a:xfrm>
            <a:off x="2329946" y="2845630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3265" y="5474061"/>
            <a:ext cx="2817340" cy="1139571"/>
          </a:xfrm>
        </p:spPr>
        <p:txBody>
          <a:bodyPr/>
          <a:lstStyle/>
          <a:p>
            <a:pPr algn="ctr" rtl="0"/>
            <a:r>
              <a:rPr lang="hu" sz="1600" b="1" i="0" u="none" baseline="0" dirty="0"/>
              <a:t>A heti ütemezés szekcióban válassza ki bármelyik napot az aznapi ütemezés beállításához</a:t>
            </a:r>
            <a:r>
              <a:rPr lang="en-GB" sz="1600" b="1" i="0" u="none" baseline="0" dirty="0"/>
              <a:t>.</a:t>
            </a:r>
            <a:endParaRPr lang="hu" sz="1600" b="1" dirty="0"/>
          </a:p>
        </p:txBody>
      </p:sp>
      <p:sp>
        <p:nvSpPr>
          <p:cNvPr id="38" name="Right Arrow 37"/>
          <p:cNvSpPr/>
          <p:nvPr/>
        </p:nvSpPr>
        <p:spPr>
          <a:xfrm>
            <a:off x="5560605" y="2802409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40" name="Text Placeholder 3"/>
          <p:cNvSpPr>
            <a:spLocks noGrp="1"/>
          </p:cNvSpPr>
          <p:nvPr/>
        </p:nvSpPr>
        <p:spPr>
          <a:xfrm>
            <a:off x="5951970" y="5543027"/>
            <a:ext cx="2817340" cy="770805"/>
          </a:xfrm>
          <a:prstGeom prst="rect">
            <a:avLst/>
          </a:prstGeom>
        </p:spPr>
        <p:txBody>
          <a:bodyPr/>
          <a:lstStyle>
            <a:lvl1pPr marL="0" indent="0" algn="l" defTabSz="1625519" rtl="0" eaLnBrk="1" latinLnBrk="0" hangingPunct="1">
              <a:lnSpc>
                <a:spcPct val="90000"/>
              </a:lnSpc>
              <a:spcBef>
                <a:spcPts val="1777"/>
              </a:spcBef>
              <a:buFont typeface="Arial"/>
              <a:buNone/>
              <a:defRPr lang="hu" sz="1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3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69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54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u" sz="1600" b="1" i="0" u="none" baseline="0" dirty="0"/>
              <a:t>Koppintson bármelyik ütemezésre annak beállításainak változtatásához</a:t>
            </a:r>
            <a:r>
              <a:rPr lang="en-GB" sz="1600" b="1" i="0" u="none" baseline="0" dirty="0"/>
              <a:t>.</a:t>
            </a:r>
            <a:endParaRPr lang="hu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37" y="1255196"/>
            <a:ext cx="1977493" cy="4123707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4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236042" y="5498377"/>
            <a:ext cx="2817340" cy="545807"/>
          </a:xfrm>
        </p:spPr>
        <p:txBody>
          <a:bodyPr/>
          <a:lstStyle/>
          <a:p>
            <a:pPr algn="ctr" rtl="0"/>
            <a:r>
              <a:rPr lang="hu" sz="1600" b="1" i="0" u="none" baseline="0" dirty="0"/>
              <a:t>Az ütemezésen belül állíthatja be részletesen a szabályokat</a:t>
            </a:r>
            <a:r>
              <a:rPr lang="en-GB" sz="1600" b="1" i="0" u="none" baseline="0" dirty="0"/>
              <a:t>.</a:t>
            </a:r>
            <a:endParaRPr lang="hu" sz="1600" b="1" dirty="0"/>
          </a:p>
        </p:txBody>
      </p:sp>
      <p:sp>
        <p:nvSpPr>
          <p:cNvPr id="42" name="Right Arrow 41"/>
          <p:cNvSpPr/>
          <p:nvPr/>
        </p:nvSpPr>
        <p:spPr>
          <a:xfrm>
            <a:off x="8582118" y="2771639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9" name="Rounded Rectangle 38"/>
          <p:cNvSpPr/>
          <p:nvPr/>
        </p:nvSpPr>
        <p:spPr>
          <a:xfrm>
            <a:off x="4400167" y="1542343"/>
            <a:ext cx="887079" cy="3596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7" name="Rounded Rectangle 16"/>
          <p:cNvSpPr/>
          <p:nvPr/>
        </p:nvSpPr>
        <p:spPr>
          <a:xfrm>
            <a:off x="3359997" y="2093976"/>
            <a:ext cx="1982933" cy="3091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88" y="1162892"/>
            <a:ext cx="1926608" cy="4169664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6558289" y="1820520"/>
            <a:ext cx="1926608" cy="3091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024" y="1155685"/>
            <a:ext cx="2046533" cy="4128558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21" name="Rounded Rectangle 20"/>
          <p:cNvSpPr/>
          <p:nvPr/>
        </p:nvSpPr>
        <p:spPr>
          <a:xfrm>
            <a:off x="9713986" y="2129714"/>
            <a:ext cx="1926608" cy="22045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</p:spTree>
    <p:extLst>
      <p:ext uri="{BB962C8B-B14F-4D97-AF65-F5344CB8AC3E}">
        <p14:creationId xmlns:p14="http://schemas.microsoft.com/office/powerpoint/2010/main" val="174810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 rtl="0"/>
            <a:r>
              <a:rPr lang="hu" b="0" i="0" u="none" baseline="0"/>
              <a:t>Csendes mód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Az app használata</a:t>
            </a:r>
            <a:endParaRPr lang="hu" sz="32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196208" y="1280398"/>
            <a:ext cx="2077435" cy="357607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77725" y="4256836"/>
            <a:ext cx="438428" cy="588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976834"/>
            <a:ext cx="2472851" cy="770805"/>
          </a:xfrm>
        </p:spPr>
        <p:txBody>
          <a:bodyPr/>
          <a:lstStyle/>
          <a:p>
            <a:pPr algn="ctr" rtl="0"/>
            <a:r>
              <a:rPr lang="hu" sz="1400" b="1" i="0" u="none" baseline="0" dirty="0"/>
              <a:t>Koppintson a Silent ikonra a csendes módba történő belépéshez</a:t>
            </a:r>
            <a:r>
              <a:rPr lang="en-GB" sz="1400" b="1" i="0" u="none" baseline="0" dirty="0"/>
              <a:t>.</a:t>
            </a:r>
            <a:endParaRPr lang="hu" sz="1400" b="1" dirty="0"/>
          </a:p>
        </p:txBody>
      </p:sp>
      <p:sp>
        <p:nvSpPr>
          <p:cNvPr id="38" name="Right Arrow 37"/>
          <p:cNvSpPr/>
          <p:nvPr/>
        </p:nvSpPr>
        <p:spPr>
          <a:xfrm>
            <a:off x="2385313" y="2489925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32" y="1276130"/>
            <a:ext cx="1887503" cy="3771358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39" name="Rounded Rectangle 38"/>
          <p:cNvSpPr/>
          <p:nvPr/>
        </p:nvSpPr>
        <p:spPr>
          <a:xfrm>
            <a:off x="3685032" y="2139695"/>
            <a:ext cx="1887503" cy="4491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40" name="Rounded Rectangle 39"/>
          <p:cNvSpPr/>
          <p:nvPr/>
        </p:nvSpPr>
        <p:spPr>
          <a:xfrm>
            <a:off x="3685030" y="1611519"/>
            <a:ext cx="1887503" cy="264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u"/>
          </a:p>
        </p:txBody>
      </p:sp>
      <p:sp>
        <p:nvSpPr>
          <p:cNvPr id="41" name="Rounded Rectangle 40"/>
          <p:cNvSpPr/>
          <p:nvPr/>
        </p:nvSpPr>
        <p:spPr>
          <a:xfrm>
            <a:off x="3685030" y="2852615"/>
            <a:ext cx="1887503" cy="264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u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2528" y="5150538"/>
            <a:ext cx="2472851" cy="975942"/>
          </a:xfrm>
        </p:spPr>
        <p:txBody>
          <a:bodyPr/>
          <a:lstStyle/>
          <a:p>
            <a:pPr algn="ctr" rtl="0"/>
            <a:r>
              <a:rPr lang="hu" sz="1100" b="1" i="0" u="none" baseline="0" dirty="0"/>
              <a:t>Először kapcsolja be a csendes módot és válasszon a csendes és a szupercsendes módok közül. Ezután megadhatja az időzítőnek, mikor kapcsolja be és ki a csendes módot</a:t>
            </a:r>
            <a:r>
              <a:rPr lang="en-GB" sz="1100" b="1" i="0" u="none" baseline="0" dirty="0"/>
              <a:t>.</a:t>
            </a:r>
            <a:endParaRPr lang="hu" sz="1100" b="1" dirty="0"/>
          </a:p>
        </p:txBody>
      </p:sp>
      <p:sp>
        <p:nvSpPr>
          <p:cNvPr id="43" name="Right Arrow 42"/>
          <p:cNvSpPr/>
          <p:nvPr/>
        </p:nvSpPr>
        <p:spPr>
          <a:xfrm>
            <a:off x="5700551" y="2852615"/>
            <a:ext cx="1283369" cy="28600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08" y="1276131"/>
            <a:ext cx="1821693" cy="3700704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09528" y="5218731"/>
            <a:ext cx="2472851" cy="413973"/>
          </a:xfrm>
        </p:spPr>
        <p:txBody>
          <a:bodyPr/>
          <a:lstStyle/>
          <a:p>
            <a:pPr algn="ctr" rtl="0"/>
            <a:r>
              <a:rPr lang="hu" sz="1100" b="1" i="0" u="none" baseline="0" dirty="0"/>
              <a:t>Itt állíthatja be a különböző csendes módok időzítőjét</a:t>
            </a:r>
            <a:r>
              <a:rPr lang="en-GB" sz="1100" b="1" i="0" u="none" baseline="0" dirty="0"/>
              <a:t>.</a:t>
            </a:r>
            <a:endParaRPr lang="hu" sz="1100" b="1" dirty="0"/>
          </a:p>
        </p:txBody>
      </p:sp>
    </p:spTree>
    <p:extLst>
      <p:ext uri="{BB962C8B-B14F-4D97-AF65-F5344CB8AC3E}">
        <p14:creationId xmlns:p14="http://schemas.microsoft.com/office/powerpoint/2010/main" val="17544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95" y="821858"/>
            <a:ext cx="5236156" cy="325967"/>
          </a:xfrm>
        </p:spPr>
        <p:txBody>
          <a:bodyPr/>
          <a:lstStyle/>
          <a:p>
            <a:pPr algn="l" rtl="0"/>
            <a:r>
              <a:rPr lang="hu" b="0" i="0" u="none" baseline="0" dirty="0"/>
              <a:t>Nyaralás funkció</a:t>
            </a:r>
            <a:r>
              <a:rPr lang="en-GB" b="0" i="0" u="none" baseline="0" dirty="0"/>
              <a:t> </a:t>
            </a:r>
            <a:r>
              <a:rPr lang="hu" b="0" i="0" u="none" baseline="0" dirty="0"/>
              <a:t>- Nyaralás máshol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Az app használata</a:t>
            </a:r>
            <a:endParaRPr lang="hu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1071322" y="1371192"/>
            <a:ext cx="2077435" cy="357607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110039" y="4296858"/>
            <a:ext cx="457201" cy="588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0271" y="5124984"/>
            <a:ext cx="2779536" cy="756454"/>
          </a:xfrm>
        </p:spPr>
        <p:txBody>
          <a:bodyPr/>
          <a:lstStyle/>
          <a:p>
            <a:pPr algn="ctr" rtl="0"/>
            <a:r>
              <a:rPr lang="hu" sz="1400" b="1" i="0" u="none" baseline="0" dirty="0"/>
              <a:t>Koppintson a Holiday ikonra a ’nyaralás máshol’ módba történő lépéshez</a:t>
            </a:r>
            <a:r>
              <a:rPr lang="en-GB" sz="1400" b="1" i="0" u="none" baseline="0" dirty="0"/>
              <a:t>.</a:t>
            </a:r>
            <a:endParaRPr lang="hu" sz="1400" b="1" dirty="0"/>
          </a:p>
        </p:txBody>
      </p:sp>
      <p:sp>
        <p:nvSpPr>
          <p:cNvPr id="36" name="Right Arrow 35"/>
          <p:cNvSpPr/>
          <p:nvPr/>
        </p:nvSpPr>
        <p:spPr>
          <a:xfrm>
            <a:off x="4195322" y="2914248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71" y="1270908"/>
            <a:ext cx="1947577" cy="3970499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6226161" y="1842834"/>
            <a:ext cx="1937987" cy="3091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22" name="Rounded Rectangle 21"/>
          <p:cNvSpPr/>
          <p:nvPr/>
        </p:nvSpPr>
        <p:spPr>
          <a:xfrm>
            <a:off x="6226161" y="2421536"/>
            <a:ext cx="1937987" cy="4464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23" name="Rounded Rectangle 22"/>
          <p:cNvSpPr/>
          <p:nvPr/>
        </p:nvSpPr>
        <p:spPr>
          <a:xfrm>
            <a:off x="6221365" y="2914248"/>
            <a:ext cx="1937987" cy="4464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77590" y="5293457"/>
            <a:ext cx="4988785" cy="756454"/>
          </a:xfrm>
        </p:spPr>
        <p:txBody>
          <a:bodyPr/>
          <a:lstStyle/>
          <a:p>
            <a:pPr algn="ctr" rtl="0"/>
            <a:r>
              <a:rPr lang="hu" sz="1400" b="1" i="0" u="none" baseline="0" dirty="0"/>
              <a:t>Először koppintson a Holiday Mode-ra a ’nyaralás máshol’ funkció aktiválásához, majd adja meg a kezdő és befejező dátumot</a:t>
            </a:r>
            <a:r>
              <a:rPr lang="en-GB" sz="1400" b="1" i="0" u="none" baseline="0" dirty="0"/>
              <a:t>.</a:t>
            </a:r>
            <a:endParaRPr lang="hu" sz="1400" b="1" dirty="0"/>
          </a:p>
        </p:txBody>
      </p:sp>
    </p:spTree>
    <p:extLst>
      <p:ext uri="{BB962C8B-B14F-4D97-AF65-F5344CB8AC3E}">
        <p14:creationId xmlns:p14="http://schemas.microsoft.com/office/powerpoint/2010/main" val="179431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95" y="821858"/>
            <a:ext cx="5236156" cy="325967"/>
          </a:xfrm>
        </p:spPr>
        <p:txBody>
          <a:bodyPr/>
          <a:lstStyle/>
          <a:p>
            <a:pPr algn="l" rtl="0"/>
            <a:r>
              <a:rPr lang="hu" b="0" i="0" u="none" baseline="0" dirty="0"/>
              <a:t>Nyaralás funkció</a:t>
            </a:r>
            <a:r>
              <a:rPr lang="en-GB" b="0" i="0" u="none" baseline="0" dirty="0"/>
              <a:t> </a:t>
            </a:r>
            <a:r>
              <a:rPr lang="hu" b="0" i="0" u="none" baseline="0" dirty="0"/>
              <a:t>- Nyaralás itthon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Az app használata</a:t>
            </a:r>
            <a:endParaRPr lang="hu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1071322" y="1371192"/>
            <a:ext cx="2077435" cy="357607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110039" y="4296858"/>
            <a:ext cx="457201" cy="588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0271" y="5124984"/>
            <a:ext cx="2779536" cy="756454"/>
          </a:xfrm>
        </p:spPr>
        <p:txBody>
          <a:bodyPr/>
          <a:lstStyle/>
          <a:p>
            <a:pPr algn="ctr" rtl="0"/>
            <a:r>
              <a:rPr lang="hu" sz="1400" b="1" i="0" u="none" baseline="0" dirty="0"/>
              <a:t>Koppintson a Holiday ikonra a ’nyaralás máshol’ módba történő lépéshez</a:t>
            </a:r>
            <a:r>
              <a:rPr lang="en-GB" sz="1400" b="1" i="0" u="none" baseline="0" dirty="0"/>
              <a:t>.</a:t>
            </a:r>
            <a:endParaRPr lang="hu" sz="1400" b="1" dirty="0"/>
          </a:p>
        </p:txBody>
      </p:sp>
      <p:sp>
        <p:nvSpPr>
          <p:cNvPr id="36" name="Right Arrow 35"/>
          <p:cNvSpPr/>
          <p:nvPr/>
        </p:nvSpPr>
        <p:spPr>
          <a:xfrm>
            <a:off x="4195322" y="2914248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77590" y="5293457"/>
            <a:ext cx="4988785" cy="756454"/>
          </a:xfrm>
        </p:spPr>
        <p:txBody>
          <a:bodyPr/>
          <a:lstStyle/>
          <a:p>
            <a:pPr algn="ctr" rtl="0"/>
            <a:r>
              <a:rPr lang="hu" sz="1400" b="1" i="0" u="none" baseline="0" dirty="0"/>
              <a:t>Először koppintson a Holiday Mode-ra a ’nyaralás máshol’ funkció aktiválásához, majd adja meg a kezdő és befejező dátumot</a:t>
            </a:r>
            <a:r>
              <a:rPr lang="en-GB" sz="1400" b="1" i="0" u="none" baseline="0" dirty="0"/>
              <a:t>.</a:t>
            </a:r>
            <a:endParaRPr lang="hu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15" y="1199404"/>
            <a:ext cx="1795361" cy="3685814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6323415" y="1740960"/>
            <a:ext cx="1795361" cy="49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4" name="Rounded Rectangle 13"/>
          <p:cNvSpPr/>
          <p:nvPr/>
        </p:nvSpPr>
        <p:spPr>
          <a:xfrm>
            <a:off x="6287759" y="2231136"/>
            <a:ext cx="1866672" cy="1408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16150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95" y="821858"/>
            <a:ext cx="5236156" cy="325967"/>
          </a:xfrm>
        </p:spPr>
        <p:txBody>
          <a:bodyPr/>
          <a:lstStyle/>
          <a:p>
            <a:pPr algn="l" rtl="0"/>
            <a:r>
              <a:rPr lang="hu" b="0" i="0" u="none" baseline="0"/>
              <a:t>Eco funkció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Az app használata</a:t>
            </a:r>
            <a:endParaRPr lang="hu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2074500" y="1400758"/>
            <a:ext cx="2077435" cy="357607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610296" y="4388474"/>
            <a:ext cx="457201" cy="588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74500" y="5157624"/>
            <a:ext cx="2472851" cy="770805"/>
          </a:xfrm>
        </p:spPr>
        <p:txBody>
          <a:bodyPr/>
          <a:lstStyle/>
          <a:p>
            <a:pPr algn="ctr" rtl="0"/>
            <a:r>
              <a:rPr lang="hu" b="1" i="0" u="none" baseline="0" dirty="0"/>
              <a:t>Koppintson az Eco funkcióra</a:t>
            </a:r>
            <a:r>
              <a:rPr lang="en-GB" b="1" i="0" u="none" baseline="0" dirty="0"/>
              <a:t>.</a:t>
            </a:r>
            <a:endParaRPr lang="hu" b="1" dirty="0"/>
          </a:p>
        </p:txBody>
      </p:sp>
      <p:sp>
        <p:nvSpPr>
          <p:cNvPr id="36" name="Right Arrow 35"/>
          <p:cNvSpPr/>
          <p:nvPr/>
        </p:nvSpPr>
        <p:spPr>
          <a:xfrm>
            <a:off x="5073263" y="2771241"/>
            <a:ext cx="974684" cy="4175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40" name="Text Placeholder 3"/>
          <p:cNvSpPr>
            <a:spLocks noGrp="1"/>
          </p:cNvSpPr>
          <p:nvPr/>
        </p:nvSpPr>
        <p:spPr>
          <a:xfrm>
            <a:off x="6072718" y="5385877"/>
            <a:ext cx="2817340" cy="770805"/>
          </a:xfrm>
          <a:prstGeom prst="rect">
            <a:avLst/>
          </a:prstGeom>
        </p:spPr>
        <p:txBody>
          <a:bodyPr/>
          <a:lstStyle>
            <a:lvl1pPr marL="0" indent="0" algn="l" defTabSz="1625519" rtl="0" eaLnBrk="1" latinLnBrk="0" hangingPunct="1">
              <a:lnSpc>
                <a:spcPct val="90000"/>
              </a:lnSpc>
              <a:spcBef>
                <a:spcPts val="1777"/>
              </a:spcBef>
              <a:buFont typeface="Arial"/>
              <a:buNone/>
              <a:defRPr lang="hu" sz="1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219139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2031899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2844658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3657417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1777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447017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3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696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54" indent="-406379" algn="l" defTabSz="1625519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" sz="1600" b="1" i="0" u="none" baseline="0" dirty="0"/>
              <a:t>Itt adja meg, mikor kapcsoljon be ill. ki </a:t>
            </a:r>
            <a:r>
              <a:rPr lang="hu" sz="1600" b="1" dirty="0"/>
              <a:t>időzítetten az </a:t>
            </a:r>
            <a:r>
              <a:rPr lang="hu" sz="1600" b="1" i="0" u="none" baseline="0" dirty="0"/>
              <a:t>Eco funkció</a:t>
            </a:r>
            <a:r>
              <a:rPr lang="en-GB" sz="1600" b="1" i="0" u="none" baseline="0" dirty="0"/>
              <a:t>.</a:t>
            </a:r>
            <a:endParaRPr lang="hu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3" y="1246144"/>
            <a:ext cx="1809261" cy="3915696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6639728" y="2073268"/>
            <a:ext cx="1683321" cy="2295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</p:spTree>
    <p:extLst>
      <p:ext uri="{BB962C8B-B14F-4D97-AF65-F5344CB8AC3E}">
        <p14:creationId xmlns:p14="http://schemas.microsoft.com/office/powerpoint/2010/main" val="84636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/>
            <a:r>
              <a:rPr lang="hu" sz="3200" b="1" i="0" u="none" baseline="0" dirty="0"/>
              <a:t>Az MSmartLife </a:t>
            </a:r>
            <a:r>
              <a:rPr lang="en-GB" sz="3200" dirty="0"/>
              <a:t>a</a:t>
            </a:r>
            <a:r>
              <a:rPr lang="hu" sz="3200" b="1" i="0" u="none" baseline="0" dirty="0"/>
              <a:t>pp letöltése</a:t>
            </a:r>
            <a:endParaRPr lang="h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95" y="867509"/>
            <a:ext cx="5659568" cy="325967"/>
          </a:xfrm>
        </p:spPr>
        <p:txBody>
          <a:bodyPr/>
          <a:lstStyle/>
          <a:p>
            <a:pPr algn="l" rtl="0"/>
            <a:r>
              <a:rPr lang="hu" b="0" i="0" u="none" baseline="0" dirty="0"/>
              <a:t>Nyissa meg az MSmartLife </a:t>
            </a:r>
            <a:r>
              <a:rPr lang="en-GB" b="0" i="0" u="none" baseline="0" dirty="0"/>
              <a:t>a</a:t>
            </a:r>
            <a:r>
              <a:rPr lang="hu" b="0" i="0" u="none" baseline="0" dirty="0"/>
              <a:t>ppot és jelentkezzen be</a:t>
            </a:r>
            <a:endParaRPr lang="hu" dirty="0"/>
          </a:p>
        </p:txBody>
      </p:sp>
      <p:sp>
        <p:nvSpPr>
          <p:cNvPr id="9" name="Oval Callout 8"/>
          <p:cNvSpPr/>
          <p:nvPr/>
        </p:nvSpPr>
        <p:spPr>
          <a:xfrm>
            <a:off x="7342361" y="4593367"/>
            <a:ext cx="3811509" cy="1178382"/>
          </a:xfrm>
          <a:prstGeom prst="wedgeEllipseCallout">
            <a:avLst>
              <a:gd name="adj1" fmla="val -58067"/>
              <a:gd name="adj2" fmla="val -551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Az MSmartLife 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a</a:t>
            </a: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pp letöltéséhez szkennelje be ezt a QR-kódot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5428" y="1627632"/>
            <a:ext cx="3084389" cy="3032612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</p:spTree>
    <p:extLst>
      <p:ext uri="{BB962C8B-B14F-4D97-AF65-F5344CB8AC3E}">
        <p14:creationId xmlns:p14="http://schemas.microsoft.com/office/powerpoint/2010/main" val="2529364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17949" y="2775899"/>
            <a:ext cx="11055303" cy="2170908"/>
          </a:xfrm>
        </p:spPr>
        <p:txBody>
          <a:bodyPr/>
          <a:lstStyle/>
          <a:p>
            <a:pPr algn="ctr" rtl="0"/>
            <a:r>
              <a:rPr lang="hu" b="1" i="0" u="none" baseline="0" dirty="0"/>
              <a:t>Köszönjük</a:t>
            </a:r>
            <a:r>
              <a:rPr lang="en-GB" b="1" i="0" u="none" baseline="0" dirty="0"/>
              <a:t>!</a:t>
            </a:r>
            <a:endParaRPr lang="hu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" altLang="en-US"/>
          </a:p>
        </p:txBody>
      </p:sp>
    </p:spTree>
    <p:extLst>
      <p:ext uri="{BB962C8B-B14F-4D97-AF65-F5344CB8AC3E}">
        <p14:creationId xmlns:p14="http://schemas.microsoft.com/office/powerpoint/2010/main" val="191719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89" y="1459844"/>
            <a:ext cx="2188568" cy="461555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395" y="1119179"/>
            <a:ext cx="5709902" cy="325967"/>
          </a:xfrm>
        </p:spPr>
        <p:txBody>
          <a:bodyPr/>
          <a:lstStyle/>
          <a:p>
            <a:pPr algn="l" rtl="0"/>
            <a:r>
              <a:rPr lang="hu" b="0" i="0" u="none" baseline="0" dirty="0"/>
              <a:t>Nyissa meg az MSmartLife </a:t>
            </a:r>
            <a:r>
              <a:rPr lang="en-GB" b="0" i="0" u="none" baseline="0" dirty="0"/>
              <a:t>a</a:t>
            </a:r>
            <a:r>
              <a:rPr lang="hu" b="0" i="0" u="none" baseline="0" dirty="0"/>
              <a:t>ppot és jelentkezzen be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7656147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Nyissa meg az MSmartLife </a:t>
            </a:r>
            <a:r>
              <a:rPr lang="en-GB" sz="3200" b="1" i="0" u="none" baseline="0" dirty="0"/>
              <a:t>a</a:t>
            </a:r>
            <a:r>
              <a:rPr lang="hu" sz="3200" b="1" i="0" u="none" baseline="0" dirty="0"/>
              <a:t>ppot és jelentkezzen be 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sp>
        <p:nvSpPr>
          <p:cNvPr id="3" name="Rounded Rectangle 2"/>
          <p:cNvSpPr/>
          <p:nvPr/>
        </p:nvSpPr>
        <p:spPr>
          <a:xfrm>
            <a:off x="3878492" y="5560985"/>
            <a:ext cx="407625" cy="678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45" y="1411920"/>
            <a:ext cx="2252364" cy="4607397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5181646" y="3236427"/>
            <a:ext cx="1536175" cy="705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9" name="Oval Callout 8"/>
          <p:cNvSpPr/>
          <p:nvPr/>
        </p:nvSpPr>
        <p:spPr>
          <a:xfrm>
            <a:off x="4886677" y="4802699"/>
            <a:ext cx="1690291" cy="837937"/>
          </a:xfrm>
          <a:prstGeom prst="wedgeEllipseCallout">
            <a:avLst>
              <a:gd name="adj1" fmla="val -91026"/>
              <a:gd name="adj2" fmla="val 77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Koppintson ide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sp>
        <p:nvSpPr>
          <p:cNvPr id="10" name="Rounded Rectangle 2"/>
          <p:cNvSpPr/>
          <p:nvPr/>
        </p:nvSpPr>
        <p:spPr>
          <a:xfrm>
            <a:off x="9209475" y="1874716"/>
            <a:ext cx="407625" cy="678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1" name="Oval Callout 8"/>
          <p:cNvSpPr/>
          <p:nvPr/>
        </p:nvSpPr>
        <p:spPr>
          <a:xfrm>
            <a:off x="10217660" y="1116430"/>
            <a:ext cx="1736651" cy="837937"/>
          </a:xfrm>
          <a:prstGeom prst="wedgeEllipseCallout">
            <a:avLst>
              <a:gd name="adj1" fmla="val -96214"/>
              <a:gd name="adj2" fmla="val 5944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Koppintson ide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4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 rtl="0"/>
            <a:r>
              <a:rPr lang="hu" b="0" i="0" u="none" baseline="0" dirty="0"/>
              <a:t>Bejelentkezés az appba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Bejelentkezés 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4680" y="6377239"/>
            <a:ext cx="2745317" cy="325967"/>
          </a:xfrm>
        </p:spPr>
        <p:txBody>
          <a:bodyPr/>
          <a:lstStyle/>
          <a:p>
            <a:endParaRPr lang="h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9" y="1220367"/>
            <a:ext cx="2361379" cy="4985133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619413" y="4127164"/>
            <a:ext cx="926120" cy="4101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8" name="Rounded Rectangle 7"/>
          <p:cNvSpPr/>
          <p:nvPr/>
        </p:nvSpPr>
        <p:spPr>
          <a:xfrm>
            <a:off x="1089557" y="2985472"/>
            <a:ext cx="2361379" cy="4101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0" name="Rounded Rectangle 9"/>
          <p:cNvSpPr/>
          <p:nvPr/>
        </p:nvSpPr>
        <p:spPr>
          <a:xfrm>
            <a:off x="1089558" y="2253938"/>
            <a:ext cx="2361379" cy="4101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2" name="Cloud Callout 11"/>
          <p:cNvSpPr/>
          <p:nvPr/>
        </p:nvSpPr>
        <p:spPr>
          <a:xfrm>
            <a:off x="4263528" y="1365215"/>
            <a:ext cx="4538949" cy="3795910"/>
          </a:xfrm>
          <a:prstGeom prst="cloudCallout">
            <a:avLst>
              <a:gd name="adj1" fmla="val -63794"/>
              <a:gd name="adj2" fmla="val 2593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8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Ha még nem hozott létre MSmartLife fiókot, koppintson a Sign Up (feliratkozás) gombra és hozzon létre egy fiókot. Ha már létrehozta fiókját, jelentkezzen be e-mail címével és jelszavával.</a:t>
            </a:r>
            <a:endParaRPr lang="hu" sz="18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9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39" y="1550003"/>
            <a:ext cx="2188568" cy="4615556"/>
          </a:xfrm>
          <a:prstGeom prst="rect">
            <a:avLst/>
          </a:prstGeom>
          <a:ln w="38100">
            <a:solidFill>
              <a:srgbClr val="0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Koppintson az „Eszköz hozzáadása” gombra 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sp>
        <p:nvSpPr>
          <p:cNvPr id="6" name="Rounded Rectangle 5"/>
          <p:cNvSpPr/>
          <p:nvPr/>
        </p:nvSpPr>
        <p:spPr>
          <a:xfrm>
            <a:off x="2456360" y="3109495"/>
            <a:ext cx="926120" cy="4101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0" y="1443197"/>
            <a:ext cx="2287500" cy="4829168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10" name="Oval Callout 9"/>
          <p:cNvSpPr/>
          <p:nvPr/>
        </p:nvSpPr>
        <p:spPr>
          <a:xfrm>
            <a:off x="3955270" y="1426128"/>
            <a:ext cx="2764312" cy="1599099"/>
          </a:xfrm>
          <a:prstGeom prst="wedgeEllipseCallout">
            <a:avLst>
              <a:gd name="adj1" fmla="val -75052"/>
              <a:gd name="adj2" fmla="val 6782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Koppintson az „Add device” (eszköz hozzáadása) gombra a hőszivattyús vízmelegítő hozzáadásához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28221" y="3814299"/>
            <a:ext cx="1536175" cy="705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2" name="Oval Callout 11"/>
          <p:cNvSpPr/>
          <p:nvPr/>
        </p:nvSpPr>
        <p:spPr>
          <a:xfrm>
            <a:off x="9569213" y="1834617"/>
            <a:ext cx="2530351" cy="1818086"/>
          </a:xfrm>
          <a:prstGeom prst="wedgeEllipseCallout">
            <a:avLst>
              <a:gd name="adj1" fmla="val -86142"/>
              <a:gd name="adj2" fmla="val 1636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Ez az oldal jelenik meg. Koppintson a „Ready” (kész) gombra. Szüksége lesz a wifijelszavára.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22399" y="5748373"/>
            <a:ext cx="1909735" cy="5239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36877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 rtl="0"/>
            <a:r>
              <a:rPr lang="hu" b="0" i="0" u="none" baseline="0" dirty="0"/>
              <a:t>Jelentkezzen be otthoni wifihálózatába</a:t>
            </a:r>
            <a:endParaRPr lang="hu" dirty="0"/>
          </a:p>
          <a:p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A wifi kiválasztása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9" y="1193476"/>
            <a:ext cx="2380755" cy="5026040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2393676" y="2822445"/>
            <a:ext cx="1980020" cy="9673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9" name="Oval Callout 8"/>
          <p:cNvSpPr/>
          <p:nvPr/>
        </p:nvSpPr>
        <p:spPr>
          <a:xfrm>
            <a:off x="5596784" y="1526633"/>
            <a:ext cx="3216710" cy="1855545"/>
          </a:xfrm>
          <a:prstGeom prst="wedgeEllipseCallout">
            <a:avLst>
              <a:gd name="adj1" fmla="val -86591"/>
              <a:gd name="adj2" fmla="val 470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Válassza ki otthoni wifihálózatát és adja meg a hálózat jelszavát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5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 rtl="0"/>
            <a:r>
              <a:rPr lang="hu" b="0" i="0" u="none" baseline="0" dirty="0"/>
              <a:t>Jelentkezzen be otthoni wifihálózatába</a:t>
            </a:r>
            <a:endParaRPr lang="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0" y="1312353"/>
            <a:ext cx="2340435" cy="4940919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2382659" y="4924541"/>
            <a:ext cx="834266" cy="6830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9" name="Oval Callout 8"/>
          <p:cNvSpPr/>
          <p:nvPr/>
        </p:nvSpPr>
        <p:spPr>
          <a:xfrm>
            <a:off x="3459148" y="1782209"/>
            <a:ext cx="2042785" cy="1383715"/>
          </a:xfrm>
          <a:prstGeom prst="wedgeEllipseCallout">
            <a:avLst>
              <a:gd name="adj1" fmla="val -63977"/>
              <a:gd name="adj2" fmla="val 17555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Válassza ki a központi fűtés vízmelegítőjét.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A kereskedelmi HPWH kiválasztása </a:t>
            </a:r>
            <a:endParaRPr lang="hu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44" y="1312353"/>
            <a:ext cx="2381246" cy="5026376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6201158" y="1893066"/>
            <a:ext cx="2436331" cy="6830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3" name="Oval Callout 12"/>
          <p:cNvSpPr/>
          <p:nvPr/>
        </p:nvSpPr>
        <p:spPr>
          <a:xfrm>
            <a:off x="8967731" y="1670204"/>
            <a:ext cx="2709078" cy="1943329"/>
          </a:xfrm>
          <a:prstGeom prst="wedgeEllipseCallout">
            <a:avLst>
              <a:gd name="adj1" fmla="val -61093"/>
              <a:gd name="adj2" fmla="val -287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Az app automatikusan megkeresi a vezérlőt, ez esetben a KJRH-120F modellt.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6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/>
              <a:t>Egyezzen bele és koppintson az OK gombra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55" y="1311006"/>
            <a:ext cx="2267445" cy="4786829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961002" y="5398265"/>
            <a:ext cx="2016087" cy="6995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9" name="Oval Callout 8"/>
          <p:cNvSpPr/>
          <p:nvPr/>
        </p:nvSpPr>
        <p:spPr>
          <a:xfrm>
            <a:off x="6268598" y="2639688"/>
            <a:ext cx="3454242" cy="1943329"/>
          </a:xfrm>
          <a:prstGeom prst="wedgeEllipseCallout">
            <a:avLst>
              <a:gd name="adj1" fmla="val -133479"/>
              <a:gd name="adj2" fmla="val 1078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8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Ellenőrizze a művelet befejeződését és koppintson a „Next” (következő) gombra</a:t>
            </a:r>
            <a:r>
              <a:rPr lang="en-GB" sz="18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8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3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 rtl="0"/>
            <a:r>
              <a:rPr lang="hu" b="0" i="0" u="none" baseline="0"/>
              <a:t>Nyomja meg a vezérlőn a Menu gombot</a:t>
            </a:r>
            <a:endParaRPr lang="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96" y="265537"/>
            <a:ext cx="9010110" cy="659124"/>
          </a:xfrm>
        </p:spPr>
        <p:txBody>
          <a:bodyPr/>
          <a:lstStyle/>
          <a:p>
            <a:pPr algn="l" rtl="0"/>
            <a:r>
              <a:rPr lang="hu" sz="3200" b="1" i="0" u="none" baseline="0" dirty="0"/>
              <a:t>Indítsa e la vezérlő wifimodulját</a:t>
            </a:r>
            <a:endParaRPr lang="hu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"/>
          </a:p>
        </p:txBody>
      </p:sp>
      <p:pic>
        <p:nvPicPr>
          <p:cNvPr id="10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08" y="2255394"/>
            <a:ext cx="2303145" cy="1863090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14680" y="3176648"/>
            <a:ext cx="1159036" cy="2030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2" name="Rounded Rectangle 11"/>
          <p:cNvSpPr/>
          <p:nvPr/>
        </p:nvSpPr>
        <p:spPr>
          <a:xfrm>
            <a:off x="5230865" y="2524209"/>
            <a:ext cx="1159036" cy="2030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3" name="Rounded Rectangle 12"/>
          <p:cNvSpPr/>
          <p:nvPr/>
        </p:nvSpPr>
        <p:spPr>
          <a:xfrm>
            <a:off x="10509971" y="3635947"/>
            <a:ext cx="1159036" cy="2030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u"/>
          </a:p>
        </p:txBody>
      </p:sp>
      <p:sp>
        <p:nvSpPr>
          <p:cNvPr id="14" name="Right Arrow 13"/>
          <p:cNvSpPr/>
          <p:nvPr/>
        </p:nvSpPr>
        <p:spPr>
          <a:xfrm>
            <a:off x="3369633" y="2824108"/>
            <a:ext cx="1536175" cy="705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"/>
          </a:p>
        </p:txBody>
      </p:sp>
      <p:sp>
        <p:nvSpPr>
          <p:cNvPr id="15" name="Right Arrow 14"/>
          <p:cNvSpPr/>
          <p:nvPr/>
        </p:nvSpPr>
        <p:spPr>
          <a:xfrm>
            <a:off x="7798293" y="2804554"/>
            <a:ext cx="1536175" cy="705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u"/>
          </a:p>
        </p:txBody>
      </p:sp>
      <p:sp>
        <p:nvSpPr>
          <p:cNvPr id="16" name="Oval Callout 15"/>
          <p:cNvSpPr/>
          <p:nvPr/>
        </p:nvSpPr>
        <p:spPr>
          <a:xfrm>
            <a:off x="6036029" y="4488739"/>
            <a:ext cx="2530351" cy="997661"/>
          </a:xfrm>
          <a:prstGeom prst="wedgeEllipseCallout">
            <a:avLst>
              <a:gd name="adj1" fmla="val -65243"/>
              <a:gd name="adj2" fmla="val -702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625519" rtl="0">
              <a:lnSpc>
                <a:spcPct val="90000"/>
              </a:lnSpc>
              <a:spcBef>
                <a:spcPts val="1777"/>
              </a:spcBef>
            </a:pPr>
            <a:r>
              <a:rPr lang="hu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A vezetékes vezérlő menüjében hajtsa végre az alábbi beállítást</a:t>
            </a:r>
            <a:r>
              <a:rPr lang="en-GB" sz="14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rPr>
              <a:t>.</a:t>
            </a:r>
            <a:endParaRPr lang="hu" sz="1400" b="1" dirty="0">
              <a:solidFill>
                <a:schemeClr val="tx1">
                  <a:lumMod val="75000"/>
                  <a:lumOff val="25000"/>
                </a:schemeClr>
              </a:solidFill>
              <a:latin typeface="Gotham" panose="02000504050000020004" pitchFamily="2" charset="0"/>
              <a:ea typeface="Gotham" panose="02000504050000020004" pitchFamily="2" charset="0"/>
              <a:cs typeface="Gotham" panose="02000504050000020004" pitchFamily="2" charset="0"/>
            </a:endParaRPr>
          </a:p>
        </p:txBody>
      </p:sp>
      <p:pic>
        <p:nvPicPr>
          <p:cNvPr id="17" name="图片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7434" y="2222992"/>
            <a:ext cx="2360295" cy="1807845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  <p:pic>
        <p:nvPicPr>
          <p:cNvPr id="18" name="图片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109172" y="2283016"/>
            <a:ext cx="2360295" cy="1807845"/>
          </a:xfrm>
          <a:prstGeom prst="rect">
            <a:avLst/>
          </a:prstGeom>
          <a:ln w="38100">
            <a:solidFill>
              <a:srgbClr val="0092D7"/>
            </a:solidFill>
          </a:ln>
        </p:spPr>
      </p:pic>
    </p:spTree>
    <p:extLst>
      <p:ext uri="{BB962C8B-B14F-4D97-AF65-F5344CB8AC3E}">
        <p14:creationId xmlns:p14="http://schemas.microsoft.com/office/powerpoint/2010/main" val="292807457"/>
      </p:ext>
    </p:extLst>
  </p:cSld>
  <p:clrMapOvr>
    <a:masterClrMapping/>
  </p:clrMapOvr>
</p:sld>
</file>

<file path=ppt/theme/theme1.xml><?xml version="1.0" encoding="utf-8"?>
<a:theme xmlns:a="http://schemas.openxmlformats.org/drawingml/2006/main" name="1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85806571-F9A5-4945-ABB2-892E9EFB843D}"/>
    </a:ext>
  </a:extLst>
</a:theme>
</file>

<file path=ppt/theme/theme10.xml><?xml version="1.0" encoding="utf-8"?>
<a:theme xmlns:a="http://schemas.openxmlformats.org/drawingml/2006/main" name="10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C121C616-AAAC-4303-B037-BF8F3B412D20}"/>
    </a:ext>
  </a:extLst>
</a:theme>
</file>

<file path=ppt/theme/theme11.xml><?xml version="1.0" encoding="utf-8"?>
<a:theme xmlns:a="http://schemas.openxmlformats.org/drawingml/2006/main" name="11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D8CE85F3-3171-411D-8785-FAE85E884B9C}"/>
    </a:ext>
  </a:extLst>
</a:theme>
</file>

<file path=ppt/theme/theme12.xml><?xml version="1.0" encoding="utf-8"?>
<a:theme xmlns:a="http://schemas.openxmlformats.org/drawingml/2006/main" name="12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22355677-2BA1-4BD7-BDF3-E5AF12ED32A4}"/>
    </a:ext>
  </a:extLst>
</a:theme>
</file>

<file path=ppt/theme/theme13.xml><?xml version="1.0" encoding="utf-8"?>
<a:theme xmlns:a="http://schemas.openxmlformats.org/drawingml/2006/main" name="13_plain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73D27F83-F826-4945-9CD9-3FCF162AB844}"/>
    </a:ext>
  </a:extLst>
</a:theme>
</file>

<file path=ppt/theme/theme14.xml><?xml version="1.0" encoding="utf-8"?>
<a:theme xmlns:a="http://schemas.openxmlformats.org/drawingml/2006/main" name="14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CFC1816B-CA8A-4827-B117-749B88B8AE39}"/>
    </a:ext>
  </a:extLst>
</a:theme>
</file>

<file path=ppt/theme/theme15.xml><?xml version="1.0" encoding="utf-8"?>
<a:theme xmlns:a="http://schemas.openxmlformats.org/drawingml/2006/main" name="15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1BBD3899-EB74-4216-A683-D5CC038A4C8D}"/>
    </a:ext>
  </a:extLst>
</a:theme>
</file>

<file path=ppt/theme/theme16.xml><?xml version="1.0" encoding="utf-8"?>
<a:theme xmlns:a="http://schemas.openxmlformats.org/drawingml/2006/main" name="16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6BEE92BC-2345-4961-AA6C-5C2B281A6617}"/>
    </a:ext>
  </a:extLst>
</a:theme>
</file>

<file path=ppt/theme/theme17.xml><?xml version="1.0" encoding="utf-8"?>
<a:theme xmlns:a="http://schemas.openxmlformats.org/drawingml/2006/main" name="17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A208E2A6-7BAA-4A5A-BA09-D14CB2BEFBB9}"/>
    </a:ext>
  </a:extLst>
</a:theme>
</file>

<file path=ppt/theme/theme18.xml><?xml version="1.0" encoding="utf-8"?>
<a:theme xmlns:a="http://schemas.openxmlformats.org/drawingml/2006/main" name="1_7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C20CC705-9901-43C9-8868-D6A5FFEF02CB}"/>
    </a:ext>
  </a:extLst>
</a:theme>
</file>

<file path=ppt/theme/theme19.xml><?xml version="1.0" encoding="utf-8"?>
<a:theme xmlns:a="http://schemas.openxmlformats.org/drawingml/2006/main" name="19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F1C0227C-FB87-4B5F-A6FA-51D3E555BF45}"/>
    </a:ext>
  </a:extLst>
</a:theme>
</file>

<file path=ppt/theme/theme2.xml><?xml version="1.0" encoding="utf-8"?>
<a:theme xmlns:a="http://schemas.openxmlformats.org/drawingml/2006/main" name="2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BBA00BD1-08F1-4A5F-801F-38924501A5A1}"/>
    </a:ext>
  </a:extLst>
</a:theme>
</file>

<file path=ppt/theme/theme20.xml><?xml version="1.0" encoding="utf-8"?>
<a:theme xmlns:a="http://schemas.openxmlformats.org/drawingml/2006/main" name="20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DBBBA65D-A41A-4344-87C4-C0919DD7E43F}"/>
    </a:ext>
  </a:extLst>
</a:theme>
</file>

<file path=ppt/theme/theme21.xml><?xml version="1.0" encoding="utf-8"?>
<a:theme xmlns:a="http://schemas.openxmlformats.org/drawingml/2006/main" name="21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080DCD75-10DE-40FD-AC7E-E623DCE49A71}"/>
    </a:ext>
  </a:extLst>
</a:theme>
</file>

<file path=ppt/theme/theme22.xml><?xml version="1.0" encoding="utf-8"?>
<a:theme xmlns:a="http://schemas.openxmlformats.org/drawingml/2006/main" name="22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D05A301D-5BE4-4983-823B-5C43D311AF7A}"/>
    </a:ext>
  </a:extLst>
</a:theme>
</file>

<file path=ppt/theme/theme23.xml><?xml version="1.0" encoding="utf-8"?>
<a:theme xmlns:a="http://schemas.openxmlformats.org/drawingml/2006/main" name="23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36FADFD8-F8F6-450C-A7A7-E69114998C33}"/>
    </a:ext>
  </a:extLst>
</a:theme>
</file>

<file path=ppt/theme/theme2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A4219833-E574-4F9E-A4CB-33A0A8574603}"/>
    </a:ext>
  </a:extLst>
</a:theme>
</file>

<file path=ppt/theme/theme4.xml><?xml version="1.0" encoding="utf-8"?>
<a:theme xmlns:a="http://schemas.openxmlformats.org/drawingml/2006/main" name="4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D7E0CF2D-0CAE-4F7C-860A-71848BCF94CD}"/>
    </a:ext>
  </a:extLst>
</a:theme>
</file>

<file path=ppt/theme/theme5.xml><?xml version="1.0" encoding="utf-8"?>
<a:theme xmlns:a="http://schemas.openxmlformats.org/drawingml/2006/main" name="5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E708DCBA-D3F7-4772-A7A4-7BF29AFAF6BB}"/>
    </a:ext>
  </a:extLst>
</a:theme>
</file>

<file path=ppt/theme/theme6.xml><?xml version="1.0" encoding="utf-8"?>
<a:theme xmlns:a="http://schemas.openxmlformats.org/drawingml/2006/main" name="6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AB4E0682-0DFD-4241-B048-2E5B15B62D0C}"/>
    </a:ext>
  </a:extLst>
</a:theme>
</file>

<file path=ppt/theme/theme7.xml><?xml version="1.0" encoding="utf-8"?>
<a:theme xmlns:a="http://schemas.openxmlformats.org/drawingml/2006/main" name="7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A81B3B6D-8EB7-4557-A2D1-ADC5347F72A4}"/>
    </a:ext>
  </a:extLst>
</a:theme>
</file>

<file path=ppt/theme/theme8.xml><?xml version="1.0" encoding="utf-8"?>
<a:theme xmlns:a="http://schemas.openxmlformats.org/drawingml/2006/main" name="8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60924DA2-641E-4C95-99D6-A479AFD5F315}"/>
    </a:ext>
  </a:extLst>
</a:theme>
</file>

<file path=ppt/theme/theme9.xml><?xml version="1.0" encoding="utf-8"?>
<a:theme xmlns:a="http://schemas.openxmlformats.org/drawingml/2006/main" name="9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169)" id="{4E43432E-8566-421D-8797-3CC8E66C07ED}" vid="{2B920173-2470-4AE6-AF4D-E8DBB7FE25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 Academy Template (169)</Template>
  <TotalTime>2127</TotalTime>
  <Words>611</Words>
  <Application>Microsoft Office PowerPoint</Application>
  <PresentationFormat>Szélesvásznú</PresentationFormat>
  <Paragraphs>78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23</vt:i4>
      </vt:variant>
      <vt:variant>
        <vt:lpstr>Diacímek</vt:lpstr>
      </vt:variant>
      <vt:variant>
        <vt:i4>20</vt:i4>
      </vt:variant>
    </vt:vector>
  </HeadingPairs>
  <TitlesOfParts>
    <vt:vector size="49" baseType="lpstr">
      <vt:lpstr>Arial</vt:lpstr>
      <vt:lpstr>Calibri</vt:lpstr>
      <vt:lpstr>Gotham</vt:lpstr>
      <vt:lpstr>Gotham-Bold</vt:lpstr>
      <vt:lpstr>Gotham-Book</vt:lpstr>
      <vt:lpstr>Wingdings</vt:lpstr>
      <vt:lpstr>1 lyt</vt:lpstr>
      <vt:lpstr>2 lyt</vt:lpstr>
      <vt:lpstr>3 lyt</vt:lpstr>
      <vt:lpstr>4 lyt</vt:lpstr>
      <vt:lpstr>5 lyt</vt:lpstr>
      <vt:lpstr>6 lyt</vt:lpstr>
      <vt:lpstr>7 lyt</vt:lpstr>
      <vt:lpstr>8 lyt</vt:lpstr>
      <vt:lpstr>9 lyt</vt:lpstr>
      <vt:lpstr>10 lyt</vt:lpstr>
      <vt:lpstr>11 lyt</vt:lpstr>
      <vt:lpstr>12 lyt</vt:lpstr>
      <vt:lpstr>13_plain blue</vt:lpstr>
      <vt:lpstr>14_image</vt:lpstr>
      <vt:lpstr>15_image</vt:lpstr>
      <vt:lpstr>16_image</vt:lpstr>
      <vt:lpstr>17_image</vt:lpstr>
      <vt:lpstr>1_7 lyt</vt:lpstr>
      <vt:lpstr>19_image</vt:lpstr>
      <vt:lpstr>20_image</vt:lpstr>
      <vt:lpstr>21_image</vt:lpstr>
      <vt:lpstr>22_image</vt:lpstr>
      <vt:lpstr>23_image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Peeyush Chaudhary</dc:creator>
  <cp:lastModifiedBy>PT-85</cp:lastModifiedBy>
  <cp:revision>28</cp:revision>
  <dcterms:created xsi:type="dcterms:W3CDTF">2020-07-13T02:27:39Z</dcterms:created>
  <dcterms:modified xsi:type="dcterms:W3CDTF">2022-05-06T06:05:01Z</dcterms:modified>
</cp:coreProperties>
</file>